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3" r:id="rId7"/>
    <p:sldId id="262" r:id="rId8"/>
    <p:sldId id="261" r:id="rId9"/>
    <p:sldId id="264" r:id="rId10"/>
    <p:sldId id="265" r:id="rId11"/>
    <p:sldId id="273" r:id="rId12"/>
    <p:sldId id="272" r:id="rId13"/>
    <p:sldId id="281" r:id="rId14"/>
    <p:sldId id="274" r:id="rId15"/>
    <p:sldId id="282" r:id="rId16"/>
    <p:sldId id="280" r:id="rId17"/>
    <p:sldId id="271" r:id="rId18"/>
    <p:sldId id="268" r:id="rId19"/>
    <p:sldId id="269" r:id="rId20"/>
    <p:sldId id="267" r:id="rId21"/>
    <p:sldId id="275" r:id="rId22"/>
    <p:sldId id="266" r:id="rId23"/>
    <p:sldId id="284" r:id="rId24"/>
    <p:sldId id="278" r:id="rId25"/>
    <p:sldId id="276" r:id="rId26"/>
    <p:sldId id="277" r:id="rId27"/>
    <p:sldId id="283" r:id="rId28"/>
    <p:sldId id="285" r:id="rId29"/>
    <p:sldId id="279" r:id="rId30"/>
    <p:sldId id="292" r:id="rId31"/>
    <p:sldId id="293" r:id="rId32"/>
    <p:sldId id="298" r:id="rId33"/>
    <p:sldId id="294" r:id="rId34"/>
    <p:sldId id="299" r:id="rId35"/>
    <p:sldId id="296" r:id="rId36"/>
    <p:sldId id="291" r:id="rId37"/>
    <p:sldId id="286" r:id="rId38"/>
    <p:sldId id="29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6FBB-1E37-4463-9D39-CF6AAC7FE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2486525"/>
            <a:ext cx="8791575" cy="102343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KIẾN THỨC VỀ N</a:t>
            </a:r>
            <a:r>
              <a:rPr lang="vi-VN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ỚC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6AA7-6875-4BA2-8480-A78CAF40B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9643" y="3602038"/>
            <a:ext cx="8341894" cy="68120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CÁC CÔNG NGHỆ LỌC N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ỚC PHỔ BIẾN </a:t>
            </a:r>
          </a:p>
        </p:txBody>
      </p:sp>
    </p:spTree>
    <p:extLst>
      <p:ext uri="{BB962C8B-B14F-4D97-AF65-F5344CB8AC3E}">
        <p14:creationId xmlns:p14="http://schemas.microsoft.com/office/powerpoint/2010/main" val="186139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08126-ECBE-47F6-961D-7356DB3593CA}"/>
              </a:ext>
            </a:extLst>
          </p:cNvPr>
          <p:cNvSpPr txBox="1"/>
          <p:nvPr/>
        </p:nvSpPr>
        <p:spPr>
          <a:xfrm>
            <a:off x="2735739" y="609599"/>
            <a:ext cx="660934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CÔNG NGHỆ LỌC N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DD7B6-2B09-4B10-B8C4-7A0BDCB7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006" y="1195493"/>
            <a:ext cx="7601988" cy="50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7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78BAD0-21E6-40F7-A3E8-935AC71AC0BC}"/>
              </a:ext>
            </a:extLst>
          </p:cNvPr>
          <p:cNvSpPr txBox="1"/>
          <p:nvPr/>
        </p:nvSpPr>
        <p:spPr>
          <a:xfrm>
            <a:off x="2711115" y="368967"/>
            <a:ext cx="66093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CÔNG NGHỆ NANO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3020D-D061-4819-B2DF-F0EE22817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56" y="1007012"/>
            <a:ext cx="8060888" cy="54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C9D03A-D296-425C-A42F-BB6074D7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78" y="31429"/>
            <a:ext cx="9554153" cy="67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4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E189BF-CE84-4F3C-A1E7-9D9BC559D802}"/>
              </a:ext>
            </a:extLst>
          </p:cNvPr>
          <p:cNvSpPr txBox="1"/>
          <p:nvPr/>
        </p:nvSpPr>
        <p:spPr>
          <a:xfrm>
            <a:off x="2053388" y="288757"/>
            <a:ext cx="8550443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 LỌC UF TRONG CÔNG NGHỆ LỌC NANO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C886C-DB2E-4FBA-A043-5F2B913E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2" y="942092"/>
            <a:ext cx="11817016" cy="56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2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617584-3DA6-4FC0-B496-D0B86670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67" y="0"/>
            <a:ext cx="11146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4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5C800F-E429-42D0-A826-04457DD8508C}"/>
              </a:ext>
            </a:extLst>
          </p:cNvPr>
          <p:cNvSpPr txBox="1"/>
          <p:nvPr/>
        </p:nvSpPr>
        <p:spPr>
          <a:xfrm>
            <a:off x="2711115" y="368967"/>
            <a:ext cx="6609347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CÔNG NGHỆ 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24739-AD65-4F55-921A-870B8AF73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83" y="1102945"/>
            <a:ext cx="7552835" cy="49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7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8F08C-5D4E-4CBF-94E9-6EAA8C56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44" y="469232"/>
            <a:ext cx="11487911" cy="59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3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FA6FB4-F38F-4FD8-9DAB-1CAECFC0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46" y="-12032"/>
            <a:ext cx="8037095" cy="68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1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46C03-6C48-4426-8F99-8DBE0D7F8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7" y="57594"/>
            <a:ext cx="8801445" cy="68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1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16148-62F0-4DB0-8305-2A2971AB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5" y="36777"/>
            <a:ext cx="8788494" cy="66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0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83016-8869-4C6F-A279-EFEDA6E5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4" y="167053"/>
            <a:ext cx="9144000" cy="65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7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EF9870-D79F-4F99-BD0D-015F5C8EB2CF}"/>
              </a:ext>
            </a:extLst>
          </p:cNvPr>
          <p:cNvSpPr txBox="1"/>
          <p:nvPr/>
        </p:nvSpPr>
        <p:spPr>
          <a:xfrm>
            <a:off x="737935" y="96253"/>
            <a:ext cx="10876547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TH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ỚC, KHE HỞ, VẬT CHẤT Ô NHIỄM &amp; CÔNG NGHỆ LỌC N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4A801-726F-4FEA-8C94-95107A79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91954"/>
            <a:ext cx="9934074" cy="60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3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CC04D-9750-4120-8B4B-1EAC66466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85" y="-82343"/>
            <a:ext cx="5358654" cy="69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2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386A6E-E084-4C43-A3A4-A058BE77F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5" y="497305"/>
            <a:ext cx="11611091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2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80825-92BC-4F6C-9732-2D8BCDB9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12" y="1748588"/>
            <a:ext cx="8347112" cy="2965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B9E04-7CEA-459B-9F19-9830AD322821}"/>
              </a:ext>
            </a:extLst>
          </p:cNvPr>
          <p:cNvSpPr txBox="1"/>
          <p:nvPr/>
        </p:nvSpPr>
        <p:spPr>
          <a:xfrm>
            <a:off x="1726012" y="1042734"/>
            <a:ext cx="8347112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 VÀ NH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ĐIỂM N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RO (N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TINH KHIẾT)</a:t>
            </a:r>
          </a:p>
        </p:txBody>
      </p:sp>
    </p:spTree>
    <p:extLst>
      <p:ext uri="{BB962C8B-B14F-4D97-AF65-F5344CB8AC3E}">
        <p14:creationId xmlns:p14="http://schemas.microsoft.com/office/powerpoint/2010/main" val="338777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A78492-1879-4EDA-91F1-874117CC3A2D}"/>
              </a:ext>
            </a:extLst>
          </p:cNvPr>
          <p:cNvSpPr txBox="1"/>
          <p:nvPr/>
        </p:nvSpPr>
        <p:spPr>
          <a:xfrm>
            <a:off x="2711115" y="368967"/>
            <a:ext cx="660934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CÔNG NGHỆ ĐIỆN GIẢI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1356A-B216-45B8-8B5C-B2F2DE8F9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05" y="1039175"/>
            <a:ext cx="8065790" cy="54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BD2C5-2CE5-478D-87B3-A2876975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43" y="0"/>
            <a:ext cx="8332713" cy="68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1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BE17F-77F9-4250-8464-53BBDEC1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94" y="97236"/>
            <a:ext cx="8241017" cy="66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5C4BB7-0037-46E3-8568-65DFE79A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70" y="0"/>
            <a:ext cx="7513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8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03751-B77F-4535-B619-9E145BF89866}"/>
              </a:ext>
            </a:extLst>
          </p:cNvPr>
          <p:cNvSpPr txBox="1"/>
          <p:nvPr/>
        </p:nvSpPr>
        <p:spPr>
          <a:xfrm>
            <a:off x="3105487" y="1155027"/>
            <a:ext cx="5910177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TRỊ N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TỐT (N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ION KIỀM)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4A551-7C06-4644-80ED-25FDDB57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2" y="1660807"/>
            <a:ext cx="6866020" cy="45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96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9B7CA-B670-44C1-B400-67B88B9B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38" y="689811"/>
            <a:ext cx="9239432" cy="6168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624CA-FEF3-4196-920F-48BB6942706F}"/>
              </a:ext>
            </a:extLst>
          </p:cNvPr>
          <p:cNvSpPr txBox="1"/>
          <p:nvPr/>
        </p:nvSpPr>
        <p:spPr>
          <a:xfrm>
            <a:off x="1812757" y="48126"/>
            <a:ext cx="893545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 VÀ NH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ĐIỂM CỦA MÁY ĐIỆN GIẢI</a:t>
            </a:r>
          </a:p>
        </p:txBody>
      </p:sp>
    </p:spTree>
    <p:extLst>
      <p:ext uri="{BB962C8B-B14F-4D97-AF65-F5344CB8AC3E}">
        <p14:creationId xmlns:p14="http://schemas.microsoft.com/office/powerpoint/2010/main" val="380576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3A73D8-DF7E-4E7F-B661-C4E393B8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0"/>
            <a:ext cx="9756608" cy="68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08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B0D1-1986-4C0D-B6DE-6976C722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37" y="806116"/>
            <a:ext cx="10710526" cy="5245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MÁY LỌC N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VẬN HÀNH TỐT THÌ N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Đ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XỬ LÝ GIAI ĐOẠN THỨ NHẤT NH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PHẢI QUA CÁC LÕI LỌC CỦA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LỌC THÔ 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LOẠI BỎ CÁC TẠP CHẤT, CÁC CHẤT HOÀ TAN CÓ HẠI</a:t>
            </a:r>
            <a:endParaRPr lang="en-US" sz="32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7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2A022-6774-492C-A07D-F0D6D06D4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0"/>
            <a:ext cx="719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51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B0D1-1986-4C0D-B6DE-6976C722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37" y="806116"/>
            <a:ext cx="10710526" cy="5245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CÓ N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TỐT THÌ N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Đ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XỬ LÝ GIAI ĐOẠN THỨ HAI NH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PHẢI QUA CÁC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LÕI LỌC TINH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 HOẶC UF CÓ 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 HỞ CỰC NHỎ ĐỂ TIẾP TỤC LOẠI BỎ CÁC TẠP CHẤT, VI KHUẨN, VI RÚT….</a:t>
            </a:r>
            <a:endParaRPr lang="en-US" sz="32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01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B0A693-EADC-40C4-B961-AA87A52FCAB7}"/>
              </a:ext>
            </a:extLst>
          </p:cNvPr>
          <p:cNvSpPr txBox="1"/>
          <p:nvPr/>
        </p:nvSpPr>
        <p:spPr>
          <a:xfrm>
            <a:off x="1732546" y="176464"/>
            <a:ext cx="362551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LÕI RO</a:t>
            </a:r>
          </a:p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NGHỆ LỌC R</a:t>
            </a:r>
            <a:r>
              <a:rPr lang="en-US" sz="24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24F0F-958F-4077-B1B2-51132D860915}"/>
              </a:ext>
            </a:extLst>
          </p:cNvPr>
          <p:cNvSpPr txBox="1"/>
          <p:nvPr/>
        </p:nvSpPr>
        <p:spPr>
          <a:xfrm>
            <a:off x="6248399" y="152402"/>
            <a:ext cx="439158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LÕI UF</a:t>
            </a:r>
          </a:p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NGHỆ LỌC NANO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C1592-9087-4363-BA85-DB9972AD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152525"/>
            <a:ext cx="93726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0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B0D1-1986-4C0D-B6DE-6976C722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37" y="806116"/>
            <a:ext cx="10710526" cy="5245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CÓ N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TỐT THÌ N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Đ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XỬ LÝ GIAI ĐOẠN THỨ BA NH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PHẢI QUA CÁC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LÕI LỌC SAU MÀNG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 HOẶC UF) ĐỂ BỔ SUNG CÁC THÀNH PHẦN KHOÁNG, KIỀM... CÂN BẰNG VỊ CỦA N</a:t>
            </a:r>
            <a:r>
              <a:rPr lang="vi-VN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VÀ DIỆT KHUẨN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59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C657E4-BE7B-4183-8E1C-DDF933AC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20" y="0"/>
            <a:ext cx="7271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36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B0D1-1986-4C0D-B6DE-6976C722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37" y="806116"/>
            <a:ext cx="10710526" cy="5245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MÁY LỌC N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KHI LẤY N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TẠI VÒI LÀ UỐNG Đ</a:t>
            </a:r>
            <a:r>
              <a:rPr lang="vi-VN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NGAY KHÔNG CẦN PHẢI ĐUN SÔI !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SAO? 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 DO CÓ CÁC LÕI DIỆT KHUẨN </a:t>
            </a:r>
          </a:p>
        </p:txBody>
      </p:sp>
    </p:spTree>
    <p:extLst>
      <p:ext uri="{BB962C8B-B14F-4D97-AF65-F5344CB8AC3E}">
        <p14:creationId xmlns:p14="http://schemas.microsoft.com/office/powerpoint/2010/main" val="3135559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7224FE-D7EC-4C62-B8E1-F9DE5F218113}"/>
              </a:ext>
            </a:extLst>
          </p:cNvPr>
          <p:cNvSpPr txBox="1"/>
          <p:nvPr/>
        </p:nvSpPr>
        <p:spPr>
          <a:xfrm>
            <a:off x="585080" y="48126"/>
            <a:ext cx="1102940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LÕI TIA UV          LÕI NANO BẠC                       LÕI L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TỬ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BAE6A-2DA6-4225-AB15-826D8D9C4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7" y="1315452"/>
            <a:ext cx="5800527" cy="5494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BBB9E-39B2-479B-B6AC-AAAAB07A1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03" y="781050"/>
            <a:ext cx="5800725" cy="60769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F82E59-53BF-42C0-8BF5-14E4587DE5C9}"/>
              </a:ext>
            </a:extLst>
          </p:cNvPr>
          <p:cNvCxnSpPr>
            <a:cxnSpLocks/>
          </p:cNvCxnSpPr>
          <p:nvPr/>
        </p:nvCxnSpPr>
        <p:spPr>
          <a:xfrm>
            <a:off x="8032144" y="523530"/>
            <a:ext cx="0" cy="1401524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535B20-4BC2-48BD-A8F5-E8A57FA023E1}"/>
              </a:ext>
            </a:extLst>
          </p:cNvPr>
          <p:cNvCxnSpPr>
            <a:cxnSpLocks/>
          </p:cNvCxnSpPr>
          <p:nvPr/>
        </p:nvCxnSpPr>
        <p:spPr>
          <a:xfrm>
            <a:off x="4475747" y="509791"/>
            <a:ext cx="0" cy="141526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ECA6A1-867C-4930-B7F3-4FE4C318CC20}"/>
              </a:ext>
            </a:extLst>
          </p:cNvPr>
          <p:cNvCxnSpPr>
            <a:cxnSpLocks/>
          </p:cNvCxnSpPr>
          <p:nvPr/>
        </p:nvCxnSpPr>
        <p:spPr>
          <a:xfrm>
            <a:off x="1828800" y="509791"/>
            <a:ext cx="0" cy="141526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69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172DA-3228-4898-94E8-3AA8AC8AC4DF}"/>
              </a:ext>
            </a:extLst>
          </p:cNvPr>
          <p:cNvSpPr txBox="1"/>
          <p:nvPr/>
        </p:nvSpPr>
        <p:spPr>
          <a:xfrm>
            <a:off x="2245895" y="2069432"/>
            <a:ext cx="7908758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PHẦN C</a:t>
            </a:r>
            <a:r>
              <a:rPr lang="vi-VN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BẢN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CÁC  CÔNG NGHỆ LỌC N</a:t>
            </a:r>
            <a:r>
              <a:rPr lang="vi-VN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</a:p>
          <a:p>
            <a:pPr algn="ctr"/>
            <a:endParaRPr lang="en-US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1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657CB1-0F53-4A80-BD9E-6CABA031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87"/>
            <a:ext cx="9657347" cy="67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5A94D-0A73-45DF-9B58-4FDEE5DC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76" y="-39094"/>
            <a:ext cx="9116848" cy="68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8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B766F4-8832-4CC3-8763-872DE490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87" y="0"/>
            <a:ext cx="944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0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122BF-0AAF-4ADE-BF9E-405F564F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08" y="0"/>
            <a:ext cx="8875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2CDDAA-7B44-4321-9DE0-AF5CA29C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95" y="0"/>
            <a:ext cx="10190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9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CDD55-B186-4EAA-A98A-9D168F25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35" y="0"/>
            <a:ext cx="9948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79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157</TotalTime>
  <Words>370</Words>
  <Application>Microsoft Office PowerPoint</Application>
  <PresentationFormat>Widescreen</PresentationFormat>
  <Paragraphs>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Trebuchet MS</vt:lpstr>
      <vt:lpstr>Tw Cen MT</vt:lpstr>
      <vt:lpstr>Circuit</vt:lpstr>
      <vt:lpstr>KIẾN THỨC VỀ NƯỚC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MÁY LỌC NƯỚC VẬN HÀNH TỐT THÌ NƯỚC ĐƯỢC XỬ LÝ GIAI ĐOẠN THỨ NHẤT NHƯ THẾ NÀO?  TRẢ LỜI:  NƯỚC PHẢI QUA CÁC LÕI LỌC CỦA BỘ LỌC THÔ ĐỂ LOẠI BỎ CÁC TẠP CHẤT, CÁC CHẤT HOÀ TAN CÓ HẠI</vt:lpstr>
      <vt:lpstr>PowerPoint Presentation</vt:lpstr>
      <vt:lpstr>ĐỂ CÓ NƯỚC TỐT THÌ NƯỚC ĐƯỢC XỬ LÝ GIAI ĐOẠN THỨ HAI NHƯ THẾ NÀO?  TRẢ LỜI:  NƯỚC PHẢI QUA CÁC LÕI LỌC TINH RO HOẶC UF CÓ KHE HỞ CỰC NHỎ ĐỂ TIẾP TỤC LOẠI BỎ CÁC TẠP CHẤT, VI KHUẨN, VI RÚT….</vt:lpstr>
      <vt:lpstr>PowerPoint Presentation</vt:lpstr>
      <vt:lpstr>ĐỂ CÓ NƯỚC TỐT THÌ NƯỚC ĐƯỢC XỬ LÝ GIAI ĐOẠN THỨ BA NHƯ THẾ NÀO?  TRẢ LỜI:  NƯỚC PHẢI QUA CÁC LÕI LỌC SAU MÀNG (RO HOẶC UF) ĐỂ BỔ SUNG CÁC THÀNH PHẦN KHOÁNG, KIỀM... CÂN BẰNG VỊ CỦA NƯỚC VÀ DIỆT KHUẨN</vt:lpstr>
      <vt:lpstr>PowerPoint Presentation</vt:lpstr>
      <vt:lpstr>CÁC MÁY LỌC NƯỚC KHI LẤY NƯỚC TẠI VÒI LÀ UỐNG ĐƯỢC NGAY KHÔNG CẦN PHẢI ĐUN SÔI !  TẠI SAO?   ĐÓ LÀ DO CÓ CÁC LÕI DIỆT KHUẨN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KIẾN THỨC VỀ NƯỚC</dc:title>
  <dc:creator>Administrator</dc:creator>
  <cp:lastModifiedBy>Administrator</cp:lastModifiedBy>
  <cp:revision>38</cp:revision>
  <dcterms:created xsi:type="dcterms:W3CDTF">2024-12-12T12:00:59Z</dcterms:created>
  <dcterms:modified xsi:type="dcterms:W3CDTF">2024-12-12T14:48:05Z</dcterms:modified>
</cp:coreProperties>
</file>