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EF4D-592E-48A0-8C77-43ADA1375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TIÊU CHÍ MÁY LỌC N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</a:p>
        </p:txBody>
      </p:sp>
    </p:spTree>
    <p:extLst>
      <p:ext uri="{BB962C8B-B14F-4D97-AF65-F5344CB8AC3E}">
        <p14:creationId xmlns:p14="http://schemas.microsoft.com/office/powerpoint/2010/main" val="381129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6DBDE-5083-4484-83D8-B4922133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65"/>
            <a:ext cx="8913879" cy="67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80E6C-E211-4F41-8EC6-49C6FC37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30" y="112296"/>
            <a:ext cx="8231974" cy="66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5FCA6-E2D6-459E-B10B-8A5722AE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2" y="73878"/>
            <a:ext cx="9005258" cy="6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63ED2-2C5F-40C5-8B1A-42258044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8" y="12243"/>
            <a:ext cx="9192526" cy="6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4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5775B-9CA5-4939-8FD0-8C897375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36" y="82071"/>
            <a:ext cx="8996289" cy="67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0AFAA-CD35-4AF6-A920-3C69E5E2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84" y="123737"/>
            <a:ext cx="8156536" cy="66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36B3E-7558-4F08-BB06-FE20B4668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58966"/>
            <a:ext cx="8641429" cy="67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B0525-4331-4B12-B266-8558C717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04" y="84191"/>
            <a:ext cx="8988792" cy="66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31DA1-EF36-409A-8B54-0B357F43F979}"/>
              </a:ext>
            </a:extLst>
          </p:cNvPr>
          <p:cNvSpPr txBox="1"/>
          <p:nvPr/>
        </p:nvSpPr>
        <p:spPr>
          <a:xfrm>
            <a:off x="898357" y="3128209"/>
            <a:ext cx="997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- CẢM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 QUÝ VỊ ĐÃ THEO DÕI -</a:t>
            </a:r>
          </a:p>
        </p:txBody>
      </p:sp>
    </p:spTree>
    <p:extLst>
      <p:ext uri="{BB962C8B-B14F-4D97-AF65-F5344CB8AC3E}">
        <p14:creationId xmlns:p14="http://schemas.microsoft.com/office/powerpoint/2010/main" val="266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2F7B6-E8FB-48E4-8C81-338D6E447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3"/>
          <a:stretch/>
        </p:blipFill>
        <p:spPr>
          <a:xfrm>
            <a:off x="993072" y="0"/>
            <a:ext cx="10460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5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9AEED-3607-497B-91DD-CC05CB3C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6" y="-31468"/>
            <a:ext cx="9773129" cy="68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F9E80-BA8E-4C08-8E2B-EAC7C2D4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78" y="160421"/>
            <a:ext cx="9426222" cy="66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3E2EA-239B-476B-915B-16B974C8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75" y="112296"/>
            <a:ext cx="8732621" cy="6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C3407-595B-4969-BBB7-FD41E854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07" y="0"/>
            <a:ext cx="955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E94A4-3889-4F17-BD99-ADBF3959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3" y="0"/>
            <a:ext cx="10576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463D5-8BD2-4349-8996-0F8F1E36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8" y="53157"/>
            <a:ext cx="6160168" cy="67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D77B0-987C-4A41-B5A9-6F4E5515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92" y="80211"/>
            <a:ext cx="8552591" cy="6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558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</TotalTime>
  <Words>17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TIÊU CHÍ MÁY LỌC NƯỚC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TIÊU CHÍ MÁY LỌC NƯỚC </dc:title>
  <dc:creator>Administrator</dc:creator>
  <cp:lastModifiedBy>Administrator</cp:lastModifiedBy>
  <cp:revision>12</cp:revision>
  <dcterms:created xsi:type="dcterms:W3CDTF">2024-12-12T22:59:57Z</dcterms:created>
  <dcterms:modified xsi:type="dcterms:W3CDTF">2024-12-13T00:03:31Z</dcterms:modified>
</cp:coreProperties>
</file>